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9" r:id="rId1"/>
  </p:sldMasterIdLst>
  <p:sldIdLst>
    <p:sldId id="257" r:id="rId2"/>
    <p:sldId id="264" r:id="rId3"/>
    <p:sldId id="26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25AE17C7-B787-4E50-994D-5E804113A1E9}" type="datetime4">
              <a:rPr lang="en-US" smtClean="0"/>
              <a:pPr/>
              <a:t>September 14, 2017</a:t>
            </a:fld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7A28-FA93-4136-BDC1-BCCB2687E678}" type="datetimeFigureOut">
              <a:rPr lang="en-US" smtClean="0"/>
              <a:pPr/>
              <a:t>9/14/2017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BC0-13B8-4B1E-B170-BBEED4A77C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7A28-FA93-4136-BDC1-BCCB2687E678}" type="datetimeFigureOut">
              <a:rPr lang="en-US" smtClean="0"/>
              <a:pPr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BC0-13B8-4B1E-B170-BBEED4A77C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95D68B-21AC-438B-BECE-4F17DA129F19}" type="datetime4">
              <a:rPr lang="en-US" smtClean="0"/>
              <a:pPr/>
              <a:t>September 14, 2017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F0FCF-2EA5-4FF5-AF14-1CA9C8854AAB}" type="datetime4">
              <a:rPr lang="en-US" smtClean="0"/>
              <a:pPr/>
              <a:t>September 14, 2017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9E781C6-1634-4A56-B2BE-62150BE83935}" type="datetime4">
              <a:rPr lang="en-US" smtClean="0"/>
              <a:pPr/>
              <a:t>September 14, 2017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9372AC2-3C75-4F5F-A929-48958086FE36}" type="datetime4">
              <a:rPr lang="en-US" smtClean="0"/>
              <a:pPr/>
              <a:t>September 14, 2017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09CF4-4C1A-45DC-BADA-6EFF91CB9ABB}" type="datetime4">
              <a:rPr lang="en-US" smtClean="0"/>
              <a:pPr/>
              <a:t>September 14, 2017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951C0-B478-4858-ABC7-96406A1C0480}" type="datetime4">
              <a:rPr lang="en-US" smtClean="0"/>
              <a:pPr/>
              <a:t>September 14, 2017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867641A-9D94-4BD6-862F-F651067079BC}" type="datetime4">
              <a:rPr lang="en-US" smtClean="0"/>
              <a:pPr/>
              <a:t>September 14, 2017</a:t>
            </a:fld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D74F0C02-0EF4-4745-9D82-E8D3F59464E3}" type="datetime4">
              <a:rPr lang="en-US" smtClean="0"/>
              <a:pPr/>
              <a:t>September 14, 2017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87367800-479D-41B0-B3F2-2DCE95BA1381}" type="datetime4">
              <a:rPr lang="en-US" smtClean="0"/>
              <a:pPr/>
              <a:t>September 14,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10" r:id="rId1"/>
    <p:sldLayoutId id="2147484211" r:id="rId2"/>
    <p:sldLayoutId id="2147484212" r:id="rId3"/>
    <p:sldLayoutId id="2147484213" r:id="rId4"/>
    <p:sldLayoutId id="2147484214" r:id="rId5"/>
    <p:sldLayoutId id="2147484215" r:id="rId6"/>
    <p:sldLayoutId id="2147484216" r:id="rId7"/>
    <p:sldLayoutId id="2147484217" r:id="rId8"/>
    <p:sldLayoutId id="2147484218" r:id="rId9"/>
    <p:sldLayoutId id="2147484219" r:id="rId10"/>
    <p:sldLayoutId id="2147484220" r:id="rId11"/>
  </p:sldLayoutIdLst>
  <p:hf sldNum="0" hdr="0" ftr="0" dt="0"/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0" y="1371600"/>
            <a:ext cx="9144000" cy="4075176"/>
          </a:xfrm>
        </p:spPr>
        <p:txBody>
          <a:bodyPr>
            <a:noAutofit/>
          </a:bodyPr>
          <a:lstStyle/>
          <a:p>
            <a:pPr algn="l"/>
            <a:r>
              <a:rPr lang="es-ES_tradnl" sz="2800" dirty="0">
                <a:solidFill>
                  <a:srgbClr val="FF0000"/>
                </a:solidFill>
              </a:rPr>
              <a:t>Propósito # 3: </a:t>
            </a:r>
            <a:r>
              <a:rPr lang="es-ES_tradnl" sz="2800" dirty="0">
                <a:solidFill>
                  <a:prstClr val="black"/>
                </a:solidFill>
              </a:rPr>
              <a:t>¿Cuál es la fecha de tu cumpleaños?</a:t>
            </a:r>
          </a:p>
          <a:p>
            <a:pPr algn="l"/>
            <a:r>
              <a:rPr lang="en-US" sz="2800" i="1" dirty="0">
                <a:solidFill>
                  <a:srgbClr val="92D050"/>
                </a:solidFill>
              </a:rPr>
              <a:t>L.O: </a:t>
            </a:r>
            <a:r>
              <a:rPr lang="en-US" sz="2800" i="1" dirty="0" smtClean="0">
                <a:solidFill>
                  <a:srgbClr val="92D050"/>
                </a:solidFill>
              </a:rPr>
              <a:t>Students will </a:t>
            </a:r>
            <a:r>
              <a:rPr lang="en-US" sz="2800" i="1" dirty="0">
                <a:solidFill>
                  <a:srgbClr val="92D050"/>
                </a:solidFill>
              </a:rPr>
              <a:t>remember how to write dates </a:t>
            </a:r>
            <a:r>
              <a:rPr lang="en-US" sz="2800" i="1" dirty="0" smtClean="0">
                <a:solidFill>
                  <a:srgbClr val="92D050"/>
                </a:solidFill>
              </a:rPr>
              <a:t>properly</a:t>
            </a:r>
          </a:p>
          <a:p>
            <a:pPr algn="l"/>
            <a:r>
              <a:rPr lang="es-ES_tradnl" sz="2800" dirty="0" smtClean="0">
                <a:solidFill>
                  <a:srgbClr val="FF0000"/>
                </a:solidFill>
              </a:rPr>
              <a:t>Actividad Inicial</a:t>
            </a:r>
            <a:r>
              <a:rPr lang="es-ES_tradnl" sz="2800" dirty="0" smtClean="0">
                <a:solidFill>
                  <a:schemeClr val="bg1">
                    <a:lumMod val="10000"/>
                  </a:schemeClr>
                </a:solidFill>
              </a:rPr>
              <a:t>: </a:t>
            </a:r>
            <a:r>
              <a:rPr lang="en-US" sz="2800" dirty="0" err="1" smtClean="0">
                <a:solidFill>
                  <a:schemeClr val="bg1">
                    <a:lumMod val="10000"/>
                  </a:schemeClr>
                </a:solidFill>
              </a:rPr>
              <a:t>Copia</a:t>
            </a:r>
            <a:r>
              <a:rPr lang="en-US" sz="28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n-US" sz="2800" dirty="0">
                <a:solidFill>
                  <a:schemeClr val="bg1">
                    <a:lumMod val="10000"/>
                  </a:schemeClr>
                </a:solidFill>
              </a:rPr>
              <a:t>y escribe las </a:t>
            </a:r>
            <a:r>
              <a:rPr lang="en-US" sz="2800" dirty="0" err="1">
                <a:solidFill>
                  <a:schemeClr val="bg1">
                    <a:lumMod val="10000"/>
                  </a:schemeClr>
                </a:solidFill>
              </a:rPr>
              <a:t>fechas</a:t>
            </a:r>
            <a:r>
              <a:rPr lang="en-US" sz="2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bg1">
                    <a:lumMod val="10000"/>
                  </a:schemeClr>
                </a:solidFill>
              </a:rPr>
              <a:t>en</a:t>
            </a:r>
            <a:r>
              <a:rPr lang="en-US" sz="2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bg1">
                    <a:lumMod val="10000"/>
                  </a:schemeClr>
                </a:solidFill>
              </a:rPr>
              <a:t>espanol</a:t>
            </a:r>
            <a:r>
              <a:rPr lang="en-US" sz="2800" dirty="0">
                <a:solidFill>
                  <a:schemeClr val="bg1">
                    <a:lumMod val="10000"/>
                  </a:schemeClr>
                </a:solidFill>
              </a:rPr>
              <a:t>.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>
                <a:solidFill>
                  <a:schemeClr val="bg1">
                    <a:lumMod val="10000"/>
                  </a:schemeClr>
                </a:solidFill>
              </a:rPr>
              <a:t>Saturday, </a:t>
            </a:r>
            <a:r>
              <a:rPr lang="en-US" sz="2800" dirty="0" smtClean="0">
                <a:solidFill>
                  <a:schemeClr val="bg1">
                    <a:lumMod val="10000"/>
                  </a:schemeClr>
                </a:solidFill>
              </a:rPr>
              <a:t>07/09/1953</a:t>
            </a:r>
            <a:endParaRPr lang="en-US" sz="2800" dirty="0">
              <a:solidFill>
                <a:schemeClr val="bg1">
                  <a:lumMod val="10000"/>
                </a:schemeClr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endParaRPr lang="en-US" sz="2800" dirty="0">
              <a:solidFill>
                <a:schemeClr val="bg1">
                  <a:lumMod val="10000"/>
                </a:schemeClr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>
                <a:solidFill>
                  <a:schemeClr val="bg1">
                    <a:lumMod val="10000"/>
                  </a:schemeClr>
                </a:solidFill>
              </a:rPr>
              <a:t>Monday, 12/13/2014</a:t>
            </a:r>
          </a:p>
          <a:p>
            <a:pPr marL="514350" indent="-514350" algn="l">
              <a:buFont typeface="+mj-lt"/>
              <a:buAutoNum type="arabicPeriod"/>
            </a:pPr>
            <a:endParaRPr lang="en-US" sz="2800" dirty="0">
              <a:solidFill>
                <a:schemeClr val="bg1">
                  <a:lumMod val="10000"/>
                </a:schemeClr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>
                <a:solidFill>
                  <a:schemeClr val="bg1">
                    <a:lumMod val="10000"/>
                  </a:schemeClr>
                </a:solidFill>
              </a:rPr>
              <a:t>Thursday, 10/31/2010</a:t>
            </a:r>
          </a:p>
          <a:p>
            <a:pPr marL="514350" indent="-514350" algn="l">
              <a:buFont typeface="+mj-lt"/>
              <a:buAutoNum type="arabicPeriod"/>
            </a:pPr>
            <a:endParaRPr lang="en-US" sz="2800" dirty="0">
              <a:solidFill>
                <a:schemeClr val="bg1">
                  <a:lumMod val="10000"/>
                </a:schemeClr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>
                <a:solidFill>
                  <a:schemeClr val="bg1">
                    <a:lumMod val="10000"/>
                  </a:schemeClr>
                </a:solidFill>
              </a:rPr>
              <a:t>Tuesday, </a:t>
            </a:r>
            <a:r>
              <a:rPr lang="en-US" sz="2800" dirty="0" smtClean="0">
                <a:solidFill>
                  <a:schemeClr val="bg1">
                    <a:lumMod val="10000"/>
                  </a:schemeClr>
                </a:solidFill>
              </a:rPr>
              <a:t>05/26/1940</a:t>
            </a:r>
            <a:endParaRPr lang="en-US" sz="2800" dirty="0">
              <a:solidFill>
                <a:schemeClr val="bg1">
                  <a:lumMod val="10000"/>
                </a:schemeClr>
              </a:solidFill>
            </a:endParaRPr>
          </a:p>
          <a:p>
            <a:pPr algn="l"/>
            <a:endParaRPr lang="en-US" sz="2800" i="1" dirty="0"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929640"/>
          </a:xfrm>
          <a:noFill/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0070C0"/>
                </a:solidFill>
              </a:rPr>
              <a:t>Me llamo _______________               </a:t>
            </a:r>
            <a:r>
              <a:rPr lang="en-US" sz="2800">
                <a:solidFill>
                  <a:srgbClr val="0070C0"/>
                </a:solidFill>
              </a:rPr>
              <a:t>Clase </a:t>
            </a:r>
            <a:r>
              <a:rPr lang="en-US" sz="2800" smtClean="0">
                <a:solidFill>
                  <a:srgbClr val="0070C0"/>
                </a:solidFill>
              </a:rPr>
              <a:t>602</a:t>
            </a:r>
            <a:r>
              <a:rPr lang="en-US" sz="2800" dirty="0">
                <a:solidFill>
                  <a:srgbClr val="0070C0"/>
                </a:solidFill>
              </a:rPr>
              <a:t/>
            </a:r>
            <a:br>
              <a:rPr lang="en-US" sz="2800" dirty="0">
                <a:solidFill>
                  <a:srgbClr val="0070C0"/>
                </a:solidFill>
              </a:rPr>
            </a:br>
            <a:r>
              <a:rPr lang="en-US" sz="2800" dirty="0">
                <a:solidFill>
                  <a:srgbClr val="0070C0"/>
                </a:solidFill>
              </a:rPr>
              <a:t>La fecha es el 14 de </a:t>
            </a:r>
            <a:r>
              <a:rPr lang="en-US" sz="2800" dirty="0" err="1">
                <a:solidFill>
                  <a:srgbClr val="0070C0"/>
                </a:solidFill>
              </a:rPr>
              <a:t>septiembre</a:t>
            </a:r>
            <a:r>
              <a:rPr lang="en-US" sz="2800" dirty="0">
                <a:solidFill>
                  <a:srgbClr val="0070C0"/>
                </a:solidFill>
              </a:rPr>
              <a:t> del 2017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4514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noFill/>
        </p:spPr>
        <p:txBody>
          <a:bodyPr>
            <a:no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</a:rPr>
              <a:t>Practica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6200" y="1341437"/>
            <a:ext cx="9067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_tradnl" dirty="0" err="1" smtClean="0">
                <a:solidFill>
                  <a:prstClr val="black"/>
                </a:solidFill>
              </a:rPr>
              <a:t>Write</a:t>
            </a:r>
            <a:r>
              <a:rPr lang="es-ES_tradnl" dirty="0" smtClean="0">
                <a:solidFill>
                  <a:prstClr val="black"/>
                </a:solidFill>
              </a:rPr>
              <a:t> </a:t>
            </a:r>
            <a:r>
              <a:rPr lang="es-ES_tradnl" dirty="0" err="1" smtClean="0">
                <a:solidFill>
                  <a:prstClr val="black"/>
                </a:solidFill>
              </a:rPr>
              <a:t>the</a:t>
            </a:r>
            <a:r>
              <a:rPr lang="es-ES_tradnl" dirty="0" smtClean="0">
                <a:solidFill>
                  <a:prstClr val="black"/>
                </a:solidFill>
              </a:rPr>
              <a:t> </a:t>
            </a:r>
            <a:r>
              <a:rPr lang="es-ES_tradnl" dirty="0" err="1" smtClean="0">
                <a:solidFill>
                  <a:prstClr val="black"/>
                </a:solidFill>
              </a:rPr>
              <a:t>numbers</a:t>
            </a:r>
            <a:r>
              <a:rPr lang="es-ES_tradnl" dirty="0" smtClean="0">
                <a:solidFill>
                  <a:prstClr val="black"/>
                </a:solidFill>
              </a:rPr>
              <a:t> in </a:t>
            </a:r>
            <a:r>
              <a:rPr lang="es-ES_tradnl" dirty="0" err="1" smtClean="0">
                <a:solidFill>
                  <a:prstClr val="black"/>
                </a:solidFill>
              </a:rPr>
              <a:t>Spanish</a:t>
            </a:r>
            <a:endParaRPr lang="es-ES_tradnl" dirty="0" smtClean="0">
              <a:solidFill>
                <a:prstClr val="black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s-ES_tradnl" dirty="0" smtClean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6200" y="1447800"/>
            <a:ext cx="8229600" cy="480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i="0" kern="1200" cap="none" spc="30" baseline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5pPr>
            <a:lvl6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400" smtClean="0">
              <a:solidFill>
                <a:schemeClr val="bg1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240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US" sz="240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				</a:t>
            </a:r>
            <a:r>
              <a:rPr lang="en-US" sz="240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en-US" sz="240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77</a:t>
            </a:r>
          </a:p>
          <a:p>
            <a:pPr algn="l"/>
            <a:r>
              <a:rPr lang="en-US" sz="240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sz="240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46				</a:t>
            </a:r>
            <a:r>
              <a:rPr lang="en-US" sz="240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</a:t>
            </a:r>
            <a:r>
              <a:rPr lang="en-US" sz="240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84</a:t>
            </a:r>
          </a:p>
          <a:p>
            <a:pPr algn="l"/>
            <a:r>
              <a:rPr lang="en-US" sz="240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en-US" sz="240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51				</a:t>
            </a:r>
            <a:r>
              <a:rPr lang="en-US" sz="240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 </a:t>
            </a:r>
            <a:r>
              <a:rPr lang="en-US" sz="240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96</a:t>
            </a:r>
          </a:p>
          <a:p>
            <a:pPr algn="l"/>
            <a:r>
              <a:rPr lang="en-US" sz="240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en-US" sz="240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67				</a:t>
            </a:r>
            <a:r>
              <a:rPr lang="en-US" sz="240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8.</a:t>
            </a:r>
            <a:r>
              <a:rPr lang="en-US" sz="240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123</a:t>
            </a:r>
          </a:p>
          <a:p>
            <a:pPr algn="l"/>
            <a:r>
              <a:rPr lang="en-US" sz="240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Challenge:</a:t>
            </a:r>
          </a:p>
          <a:p>
            <a:pPr algn="l"/>
            <a:r>
              <a:rPr lang="en-US" sz="240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9. </a:t>
            </a:r>
            <a:r>
              <a:rPr lang="en-US" sz="240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216</a:t>
            </a:r>
          </a:p>
          <a:p>
            <a:pPr algn="l"/>
            <a:r>
              <a:rPr lang="en-US" sz="240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10. </a:t>
            </a:r>
            <a:r>
              <a:rPr lang="en-US" sz="240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555</a:t>
            </a:r>
          </a:p>
          <a:p>
            <a:pPr algn="l"/>
            <a:r>
              <a:rPr lang="en-US" sz="240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11. </a:t>
            </a:r>
            <a:r>
              <a:rPr lang="en-US" sz="240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3, 671</a:t>
            </a:r>
          </a:p>
          <a:p>
            <a:pPr algn="l"/>
            <a:r>
              <a:rPr lang="en-US" sz="240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12. </a:t>
            </a:r>
            <a:r>
              <a:rPr lang="en-US" sz="240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11, 085</a:t>
            </a:r>
          </a:p>
          <a:p>
            <a:pPr algn="l"/>
            <a:r>
              <a:rPr lang="en-US" sz="240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13. </a:t>
            </a:r>
            <a:r>
              <a:rPr lang="en-US" sz="2400" smtClean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99,999</a:t>
            </a:r>
            <a:endParaRPr lang="en-US" sz="2400" dirty="0">
              <a:solidFill>
                <a:schemeClr val="bg1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473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 err="1" smtClean="0">
                <a:solidFill>
                  <a:schemeClr val="bg1">
                    <a:lumMod val="10000"/>
                  </a:schemeClr>
                </a:solidFill>
              </a:rPr>
              <a:t>Completa</a:t>
            </a:r>
            <a:r>
              <a:rPr lang="en-US" sz="4000" dirty="0" smtClean="0">
                <a:solidFill>
                  <a:schemeClr val="bg1">
                    <a:lumMod val="10000"/>
                  </a:schemeClr>
                </a:solidFill>
              </a:rPr>
              <a:t> la </a:t>
            </a:r>
            <a:r>
              <a:rPr lang="en-US" sz="4000" dirty="0" err="1" smtClean="0">
                <a:solidFill>
                  <a:schemeClr val="bg1">
                    <a:lumMod val="10000"/>
                  </a:schemeClr>
                </a:solidFill>
              </a:rPr>
              <a:t>hoja</a:t>
            </a:r>
            <a:r>
              <a:rPr lang="en-US" sz="4000" dirty="0" smtClean="0">
                <a:solidFill>
                  <a:schemeClr val="bg1">
                    <a:lumMod val="10000"/>
                  </a:schemeClr>
                </a:solidFill>
              </a:rPr>
              <a:t> MAS NUMEROS Y FECHAS</a:t>
            </a:r>
            <a:endParaRPr lang="en-US" sz="40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4600" y="304800"/>
            <a:ext cx="4114800" cy="701040"/>
          </a:xfrm>
          <a:noFill/>
        </p:spPr>
        <p:txBody>
          <a:bodyPr>
            <a:noAutofit/>
          </a:bodyPr>
          <a:lstStyle/>
          <a:p>
            <a:r>
              <a:rPr lang="en-US" sz="4800" dirty="0" err="1" smtClean="0">
                <a:solidFill>
                  <a:srgbClr val="FF0000"/>
                </a:solidFill>
              </a:rPr>
              <a:t>Tarea</a:t>
            </a:r>
            <a:r>
              <a:rPr lang="en-US" sz="4800" dirty="0" smtClean="0">
                <a:solidFill>
                  <a:srgbClr val="FF0000"/>
                </a:solidFill>
              </a:rPr>
              <a:t> # 3</a:t>
            </a:r>
            <a:endParaRPr lang="en-US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94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 Tie">
  <a:themeElements>
    <a:clrScheme name="Custom 3">
      <a:dk1>
        <a:srgbClr val="EDEDED"/>
      </a:dk1>
      <a:lt1>
        <a:srgbClr val="A5A5A5"/>
      </a:lt1>
      <a:dk2>
        <a:srgbClr val="E0FF84"/>
      </a:dk2>
      <a:lt2>
        <a:srgbClr val="FFC000"/>
      </a:lt2>
      <a:accent1>
        <a:srgbClr val="336600"/>
      </a:accent1>
      <a:accent2>
        <a:srgbClr val="008000"/>
      </a:accent2>
      <a:accent3>
        <a:srgbClr val="AACAAA"/>
      </a:accent3>
      <a:accent4>
        <a:srgbClr val="DADADA"/>
      </a:accent4>
      <a:accent5>
        <a:srgbClr val="ADB8AA"/>
      </a:accent5>
      <a:accent6>
        <a:srgbClr val="007300"/>
      </a:accent6>
      <a:hlink>
        <a:srgbClr val="0070C0"/>
      </a:hlink>
      <a:folHlink>
        <a:srgbClr val="0070C0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536</TotalTime>
  <Words>70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Black Tie</vt:lpstr>
      <vt:lpstr>Me llamo _______________               Clase 602 La fecha es el 14 de septiembre del 2017</vt:lpstr>
      <vt:lpstr>Practica</vt:lpstr>
      <vt:lpstr>Tarea # 3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_______________               Clase 601 La fecha es el 14 de septiembre del 2017</dc:title>
  <dc:creator>Helen Zumaeta</dc:creator>
  <cp:lastModifiedBy>Helen Zumaeta</cp:lastModifiedBy>
  <cp:revision>10</cp:revision>
  <dcterms:created xsi:type="dcterms:W3CDTF">2017-09-13T19:06:35Z</dcterms:created>
  <dcterms:modified xsi:type="dcterms:W3CDTF">2017-09-14T21:13:36Z</dcterms:modified>
</cp:coreProperties>
</file>